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8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4BFF-C848-4442-BBC9-3F840F59F71A}" type="datetimeFigureOut">
              <a:rPr lang="en-US" smtClean="0"/>
              <a:pPr/>
              <a:t>9/6/13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FBA78FF-22C9-5D49-9BFA-96D3BDAE30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4BFF-C848-4442-BBC9-3F840F59F71A}" type="datetimeFigureOut">
              <a:rPr lang="en-US" smtClean="0"/>
              <a:pPr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78FF-22C9-5D49-9BFA-96D3BDAE3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4BFF-C848-4442-BBC9-3F840F59F71A}" type="datetimeFigureOut">
              <a:rPr lang="en-US" smtClean="0"/>
              <a:pPr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78FF-22C9-5D49-9BFA-96D3BDAE3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4BFF-C848-4442-BBC9-3F840F59F71A}" type="datetimeFigureOut">
              <a:rPr lang="en-US" smtClean="0"/>
              <a:pPr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78FF-22C9-5D49-9BFA-96D3BDAE30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4BFF-C848-4442-BBC9-3F840F59F71A}" type="datetimeFigureOut">
              <a:rPr lang="en-US" smtClean="0"/>
              <a:pPr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BA78FF-22C9-5D49-9BFA-96D3BDAE3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4BFF-C848-4442-BBC9-3F840F59F71A}" type="datetimeFigureOut">
              <a:rPr lang="en-US" smtClean="0"/>
              <a:pPr/>
              <a:t>9/6/13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78FF-22C9-5D49-9BFA-96D3BDAE30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4BFF-C848-4442-BBC9-3F840F59F71A}" type="datetimeFigureOut">
              <a:rPr lang="en-US" smtClean="0"/>
              <a:pPr/>
              <a:t>9/6/13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78FF-22C9-5D49-9BFA-96D3BDAE30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4BFF-C848-4442-BBC9-3F840F59F71A}" type="datetimeFigureOut">
              <a:rPr lang="en-US" smtClean="0"/>
              <a:pPr/>
              <a:t>9/6/13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78FF-22C9-5D49-9BFA-96D3BDAE3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4BFF-C848-4442-BBC9-3F840F59F71A}" type="datetimeFigureOut">
              <a:rPr lang="en-US" smtClean="0"/>
              <a:pPr/>
              <a:t>9/6/13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78FF-22C9-5D49-9BFA-96D3BDAE3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4BFF-C848-4442-BBC9-3F840F59F71A}" type="datetimeFigureOut">
              <a:rPr lang="en-US" smtClean="0"/>
              <a:pPr/>
              <a:t>9/6/13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78FF-22C9-5D49-9BFA-96D3BDAE30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4BFF-C848-4442-BBC9-3F840F59F71A}" type="datetimeFigureOut">
              <a:rPr lang="en-US" smtClean="0"/>
              <a:pPr/>
              <a:t>9/6/13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BA78FF-22C9-5D49-9BFA-96D3BDAE30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9E54BFF-C848-4442-BBC9-3F840F59F71A}" type="datetimeFigureOut">
              <a:rPr lang="en-US" smtClean="0"/>
              <a:pPr/>
              <a:t>9/6/13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FBA78FF-22C9-5D49-9BFA-96D3BDAE3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b="1" dirty="0" smtClean="0"/>
              <a:t>Vocabulary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11150"/>
            <a:ext cx="3733800" cy="19367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Paraphrase; define terms in </a:t>
            </a:r>
            <a:r>
              <a:rPr lang="en-US" sz="2400" dirty="0" smtClean="0"/>
              <a:t>your own words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800600" y="520183"/>
            <a:ext cx="3733800" cy="1936750"/>
          </a:xfrm>
        </p:spPr>
        <p:txBody>
          <a:bodyPr/>
          <a:lstStyle/>
          <a:p>
            <a:r>
              <a:rPr lang="en-US" dirty="0" smtClean="0"/>
              <a:t>Write</a:t>
            </a:r>
            <a:r>
              <a:rPr lang="en-US" dirty="0" smtClean="0"/>
              <a:t> 15+ </a:t>
            </a:r>
            <a:r>
              <a:rPr lang="en-US" dirty="0" smtClean="0"/>
              <a:t>assertions using the vocabulary (2 terms from list per assertion)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61999" y="1884999"/>
            <a:ext cx="3733800" cy="3146125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Glossary says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dirty="0" smtClean="0"/>
              <a:t>a </a:t>
            </a:r>
            <a:r>
              <a:rPr lang="en-US" dirty="0" smtClean="0"/>
              <a:t>characteristic of an organism that results from increased use or disuse of an organ or the effects of the environment and cannot be </a:t>
            </a:r>
            <a:r>
              <a:rPr lang="en-US" dirty="0" smtClean="0"/>
              <a:t>inherited. </a:t>
            </a:r>
            <a:r>
              <a:rPr lang="en-US" dirty="0" smtClean="0"/>
              <a:t>See also Lamarckism</a:t>
            </a:r>
            <a:endParaRPr lang="en-US" i="1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"/>
          </p:nvPr>
        </p:nvSpPr>
        <p:spPr>
          <a:xfrm>
            <a:off x="4648200" y="2247900"/>
            <a:ext cx="4038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Use conjunctions to show relationships: </a:t>
            </a:r>
            <a:r>
              <a:rPr lang="en-US" i="1" dirty="0" smtClean="0"/>
              <a:t>causes, but, although, however,  before, unless, when, since…</a:t>
            </a:r>
            <a:endParaRPr lang="en-US" dirty="0" smtClean="0"/>
          </a:p>
          <a:p>
            <a:r>
              <a:rPr lang="en-US" b="1" dirty="0" smtClean="0"/>
              <a:t>Lamarck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proposed the </a:t>
            </a:r>
            <a:r>
              <a:rPr lang="en-US" b="1" dirty="0" smtClean="0"/>
              <a:t>Theory of Acquired Characteristics, </a:t>
            </a:r>
            <a:r>
              <a:rPr lang="en-US" b="1" dirty="0" smtClean="0">
                <a:solidFill>
                  <a:srgbClr val="FF0000"/>
                </a:solidFill>
              </a:rPr>
              <a:t>however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00"/>
                </a:solidFill>
              </a:rPr>
              <a:t>Darwin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provided evidence for </a:t>
            </a:r>
            <a:r>
              <a:rPr lang="en-US" b="1" dirty="0" smtClean="0">
                <a:solidFill>
                  <a:srgbClr val="000000"/>
                </a:solidFill>
              </a:rPr>
              <a:t>natural selection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0853556">
            <a:off x="1612863" y="5320600"/>
            <a:ext cx="1622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Huh??</a:t>
            </a:r>
            <a:endParaRPr lang="en-US" sz="3600" b="1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conjunctions in assertions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326000" y="2760309"/>
            <a:ext cx="18044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a</a:t>
            </a:r>
            <a:r>
              <a:rPr lang="en-US" sz="2000" dirty="0" smtClean="0">
                <a:latin typeface="+mj-lt"/>
              </a:rPr>
              <a:t>fter</a:t>
            </a:r>
          </a:p>
          <a:p>
            <a:r>
              <a:rPr lang="en-US" sz="2000" dirty="0" smtClean="0">
                <a:latin typeface="+mj-lt"/>
              </a:rPr>
              <a:t>although</a:t>
            </a:r>
          </a:p>
          <a:p>
            <a:r>
              <a:rPr lang="en-US" sz="2000" dirty="0" smtClean="0">
                <a:latin typeface="+mj-lt"/>
              </a:rPr>
              <a:t>as </a:t>
            </a:r>
          </a:p>
          <a:p>
            <a:r>
              <a:rPr lang="en-US" sz="2000" dirty="0" smtClean="0">
                <a:latin typeface="+mj-lt"/>
              </a:rPr>
              <a:t>as </a:t>
            </a:r>
            <a:r>
              <a:rPr lang="en-US" sz="2000" dirty="0">
                <a:latin typeface="+mj-lt"/>
              </a:rPr>
              <a:t>if </a:t>
            </a:r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as long as </a:t>
            </a:r>
          </a:p>
          <a:p>
            <a:r>
              <a:rPr lang="en-US" sz="2000" dirty="0" smtClean="0">
                <a:latin typeface="+mj-lt"/>
              </a:rPr>
              <a:t>because</a:t>
            </a:r>
          </a:p>
          <a:p>
            <a:r>
              <a:rPr lang="en-US" sz="2000" dirty="0" smtClean="0">
                <a:latin typeface="+mj-lt"/>
              </a:rPr>
              <a:t>before </a:t>
            </a:r>
          </a:p>
          <a:p>
            <a:r>
              <a:rPr lang="en-US" sz="2000" dirty="0" smtClean="0">
                <a:latin typeface="+mj-lt"/>
              </a:rPr>
              <a:t>how </a:t>
            </a:r>
          </a:p>
          <a:p>
            <a:r>
              <a:rPr lang="en-US" sz="2000" dirty="0">
                <a:latin typeface="+mj-lt"/>
              </a:rPr>
              <a:t>now</a:t>
            </a:r>
            <a:endParaRPr lang="en-US" sz="2000" dirty="0" smtClean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30445" y="2800905"/>
            <a:ext cx="96689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that </a:t>
            </a:r>
          </a:p>
          <a:p>
            <a:r>
              <a:rPr lang="en-US" sz="2000" dirty="0" smtClean="0">
                <a:latin typeface="+mj-lt"/>
              </a:rPr>
              <a:t>once </a:t>
            </a:r>
            <a:r>
              <a:rPr lang="en-US" sz="2000" dirty="0">
                <a:latin typeface="+mj-lt"/>
              </a:rPr>
              <a:t>rather than </a:t>
            </a:r>
            <a:r>
              <a:rPr lang="en-US" sz="2000" dirty="0" smtClean="0">
                <a:latin typeface="+mj-lt"/>
              </a:rPr>
              <a:t>since</a:t>
            </a:r>
          </a:p>
          <a:p>
            <a:r>
              <a:rPr lang="en-US" sz="2000" dirty="0">
                <a:latin typeface="+mj-lt"/>
              </a:rPr>
              <a:t>so </a:t>
            </a:r>
            <a:r>
              <a:rPr lang="en-US" sz="2000" dirty="0" smtClean="0">
                <a:latin typeface="+mj-lt"/>
              </a:rPr>
              <a:t>that</a:t>
            </a:r>
          </a:p>
          <a:p>
            <a:r>
              <a:rPr lang="en-US" sz="2000" dirty="0">
                <a:latin typeface="+mj-lt"/>
              </a:rPr>
              <a:t>than </a:t>
            </a:r>
          </a:p>
          <a:p>
            <a:r>
              <a:rPr lang="en-US" sz="2000" dirty="0">
                <a:latin typeface="+mj-lt"/>
              </a:rPr>
              <a:t>that </a:t>
            </a:r>
          </a:p>
          <a:p>
            <a:r>
              <a:rPr lang="en-US" sz="2000" dirty="0">
                <a:latin typeface="+mj-lt"/>
              </a:rPr>
              <a:t>though</a:t>
            </a:r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4662687" y="2800905"/>
            <a:ext cx="10075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what when where </a:t>
            </a:r>
            <a:r>
              <a:rPr lang="en-US" sz="2000" dirty="0" smtClean="0">
                <a:latin typeface="+mj-lt"/>
              </a:rPr>
              <a:t>which </a:t>
            </a:r>
            <a:r>
              <a:rPr lang="en-US" sz="2000" dirty="0">
                <a:latin typeface="+mj-lt"/>
              </a:rPr>
              <a:t>while who whom whose why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99831" y="1669455"/>
            <a:ext cx="6201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F		A		N		B		O		Y		S</a:t>
            </a:r>
            <a:endParaRPr lang="en-US" sz="2800" b="1" dirty="0">
              <a:solidFill>
                <a:srgbClr val="FF0000"/>
              </a:solidFill>
              <a:latin typeface="+mj-lt"/>
            </a:endParaRPr>
          </a:p>
          <a:p>
            <a:r>
              <a:rPr lang="tr-TR" sz="2000" b="1" dirty="0" err="1" smtClean="0">
                <a:latin typeface="+mj-lt"/>
              </a:rPr>
              <a:t>For</a:t>
            </a:r>
            <a:r>
              <a:rPr lang="tr-TR" sz="2000" b="1" dirty="0" smtClean="0">
                <a:latin typeface="+mj-lt"/>
              </a:rPr>
              <a:t>	</a:t>
            </a:r>
            <a:r>
              <a:rPr lang="tr-TR" sz="2000" b="1" dirty="0">
                <a:latin typeface="+mj-lt"/>
              </a:rPr>
              <a:t>	</a:t>
            </a:r>
            <a:r>
              <a:rPr lang="tr-TR" sz="2000" b="1" dirty="0" err="1">
                <a:latin typeface="+mj-lt"/>
              </a:rPr>
              <a:t>And</a:t>
            </a:r>
            <a:r>
              <a:rPr lang="tr-TR" sz="2000" b="1" dirty="0">
                <a:latin typeface="+mj-lt"/>
              </a:rPr>
              <a:t>	</a:t>
            </a:r>
            <a:r>
              <a:rPr lang="tr-TR" sz="2000" b="1" dirty="0" smtClean="0">
                <a:latin typeface="+mj-lt"/>
              </a:rPr>
              <a:t>	</a:t>
            </a:r>
            <a:r>
              <a:rPr lang="tr-TR" sz="2000" b="1" dirty="0" err="1" smtClean="0">
                <a:latin typeface="+mj-lt"/>
              </a:rPr>
              <a:t>Nor</a:t>
            </a:r>
            <a:r>
              <a:rPr lang="tr-TR" sz="2000" b="1" dirty="0">
                <a:latin typeface="+mj-lt"/>
              </a:rPr>
              <a:t>	</a:t>
            </a:r>
            <a:r>
              <a:rPr lang="tr-TR" sz="2000" b="1" dirty="0" smtClean="0">
                <a:latin typeface="+mj-lt"/>
              </a:rPr>
              <a:t>	But	</a:t>
            </a:r>
            <a:r>
              <a:rPr lang="tr-TR" sz="2000" b="1" dirty="0">
                <a:latin typeface="+mj-lt"/>
              </a:rPr>
              <a:t>	</a:t>
            </a:r>
            <a:r>
              <a:rPr lang="tr-TR" sz="2000" b="1" dirty="0" err="1" smtClean="0">
                <a:latin typeface="+mj-lt"/>
              </a:rPr>
              <a:t>Or</a:t>
            </a:r>
            <a:r>
              <a:rPr lang="tr-TR" sz="2000" b="1" dirty="0" smtClean="0">
                <a:latin typeface="+mj-lt"/>
              </a:rPr>
              <a:t>	</a:t>
            </a:r>
            <a:r>
              <a:rPr lang="tr-TR" sz="2000" b="1" dirty="0">
                <a:latin typeface="+mj-lt"/>
              </a:rPr>
              <a:t>	</a:t>
            </a:r>
            <a:r>
              <a:rPr lang="tr-TR" sz="2000" b="1" dirty="0" smtClean="0">
                <a:latin typeface="+mj-lt"/>
              </a:rPr>
              <a:t>Yet	</a:t>
            </a:r>
            <a:r>
              <a:rPr lang="tr-TR" sz="2000" b="1" dirty="0">
                <a:latin typeface="+mj-lt"/>
              </a:rPr>
              <a:t>	</a:t>
            </a:r>
            <a:r>
              <a:rPr lang="tr-TR" sz="2000" b="1" dirty="0" err="1">
                <a:latin typeface="+mj-lt"/>
              </a:rPr>
              <a:t>So</a:t>
            </a:r>
            <a:endParaRPr lang="en-US" sz="2000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27994" y="2800905"/>
            <a:ext cx="128466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unless </a:t>
            </a:r>
          </a:p>
          <a:p>
            <a:r>
              <a:rPr lang="en-US" sz="2000" dirty="0" smtClean="0">
                <a:latin typeface="+mj-lt"/>
              </a:rPr>
              <a:t>until</a:t>
            </a:r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i</a:t>
            </a:r>
            <a:r>
              <a:rPr lang="en-US" sz="2000" dirty="0" smtClean="0">
                <a:latin typeface="+mj-lt"/>
              </a:rPr>
              <a:t>n </a:t>
            </a:r>
            <a:r>
              <a:rPr lang="en-US" sz="2000" dirty="0">
                <a:latin typeface="+mj-lt"/>
              </a:rPr>
              <a:t>case that </a:t>
            </a:r>
          </a:p>
          <a:p>
            <a:r>
              <a:rPr lang="en-US" sz="2000" dirty="0">
                <a:latin typeface="+mj-lt"/>
              </a:rPr>
              <a:t>in order that provided </a:t>
            </a:r>
            <a:r>
              <a:rPr lang="en-US" sz="2000" dirty="0" smtClean="0">
                <a:latin typeface="+mj-lt"/>
              </a:rPr>
              <a:t>that</a:t>
            </a:r>
          </a:p>
          <a:p>
            <a:r>
              <a:rPr lang="en-US" sz="2000" dirty="0">
                <a:latin typeface="+mj-lt"/>
              </a:rPr>
              <a:t>whereas whether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4280</TotalTime>
  <Words>182</Words>
  <Application>Microsoft Macintosh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Equity</vt:lpstr>
      <vt:lpstr>Vocabulary</vt:lpstr>
      <vt:lpstr>Use conjunctions in assertions</vt:lpstr>
    </vt:vector>
  </TitlesOfParts>
  <Company>WUSD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Expectations</dc:title>
  <dc:creator>Marybeth Fenton</dc:creator>
  <cp:lastModifiedBy>Marybeth Fenton</cp:lastModifiedBy>
  <cp:revision>24</cp:revision>
  <dcterms:created xsi:type="dcterms:W3CDTF">2013-09-06T20:11:03Z</dcterms:created>
  <dcterms:modified xsi:type="dcterms:W3CDTF">2013-09-06T20:24:28Z</dcterms:modified>
</cp:coreProperties>
</file>