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1104" y="-2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F9767-33B2-D74D-85BB-D8F6ECA63273}" type="datetimeFigureOut">
              <a:rPr lang="en-US" smtClean="0"/>
              <a:pPr/>
              <a:t>4/9/15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2532-4016-E24E-8533-41FD273595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F9767-33B2-D74D-85BB-D8F6ECA63273}" type="datetimeFigureOut">
              <a:rPr lang="en-US" smtClean="0"/>
              <a:pPr/>
              <a:t>4/9/15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2532-4016-E24E-8533-41FD273595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F9767-33B2-D74D-85BB-D8F6ECA63273}" type="datetimeFigureOut">
              <a:rPr lang="en-US" smtClean="0"/>
              <a:pPr/>
              <a:t>4/9/15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2532-4016-E24E-8533-41FD273595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F9767-33B2-D74D-85BB-D8F6ECA63273}" type="datetimeFigureOut">
              <a:rPr lang="en-US" smtClean="0"/>
              <a:pPr/>
              <a:t>4/9/15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2532-4016-E24E-8533-41FD273595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F9767-33B2-D74D-85BB-D8F6ECA63273}" type="datetimeFigureOut">
              <a:rPr lang="en-US" smtClean="0"/>
              <a:pPr/>
              <a:t>4/9/15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2532-4016-E24E-8533-41FD273595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F9767-33B2-D74D-85BB-D8F6ECA63273}" type="datetimeFigureOut">
              <a:rPr lang="en-US" smtClean="0"/>
              <a:pPr/>
              <a:t>4/9/15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2532-4016-E24E-8533-41FD273595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F9767-33B2-D74D-85BB-D8F6ECA63273}" type="datetimeFigureOut">
              <a:rPr lang="en-US" smtClean="0"/>
              <a:pPr/>
              <a:t>4/9/15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2532-4016-E24E-8533-41FD273595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F9767-33B2-D74D-85BB-D8F6ECA63273}" type="datetimeFigureOut">
              <a:rPr lang="en-US" smtClean="0"/>
              <a:pPr/>
              <a:t>4/9/15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2532-4016-E24E-8533-41FD273595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F9767-33B2-D74D-85BB-D8F6ECA63273}" type="datetimeFigureOut">
              <a:rPr lang="en-US" smtClean="0"/>
              <a:pPr/>
              <a:t>4/9/15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2532-4016-E24E-8533-41FD273595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F9767-33B2-D74D-85BB-D8F6ECA63273}" type="datetimeFigureOut">
              <a:rPr lang="en-US" smtClean="0"/>
              <a:pPr/>
              <a:t>4/9/15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2532-4016-E24E-8533-41FD273595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0F9767-33B2-D74D-85BB-D8F6ECA63273}" type="datetimeFigureOut">
              <a:rPr lang="en-US" smtClean="0"/>
              <a:pPr/>
              <a:t>4/9/15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32532-4016-E24E-8533-41FD273595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F9767-33B2-D74D-85BB-D8F6ECA63273}" type="datetimeFigureOut">
              <a:rPr lang="en-US" smtClean="0"/>
              <a:pPr/>
              <a:t>4/9/15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532532-4016-E24E-8533-41FD273595C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5500" y="1500767"/>
            <a:ext cx="4367167" cy="456136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91639" y="471199"/>
            <a:ext cx="680662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Label: •  3’ 5’ ends of all strands    • </a:t>
            </a:r>
            <a:r>
              <a:rPr lang="en-US" sz="1400" dirty="0" err="1" smtClean="0"/>
              <a:t>topisomerase</a:t>
            </a:r>
            <a:r>
              <a:rPr lang="en-US" sz="1400" dirty="0" smtClean="0"/>
              <a:t>, </a:t>
            </a:r>
            <a:r>
              <a:rPr lang="en-US" sz="1400" dirty="0" err="1" smtClean="0"/>
              <a:t>helicase</a:t>
            </a:r>
            <a:r>
              <a:rPr lang="en-US" sz="1400" dirty="0" smtClean="0"/>
              <a:t>, </a:t>
            </a:r>
            <a:r>
              <a:rPr lang="en-US" sz="1400" dirty="0" err="1" smtClean="0"/>
              <a:t>ligase</a:t>
            </a:r>
            <a:r>
              <a:rPr lang="en-US" sz="1400" dirty="0" smtClean="0"/>
              <a:t>, polymerase</a:t>
            </a:r>
          </a:p>
          <a:p>
            <a:r>
              <a:rPr lang="en-US" sz="1400" dirty="0" smtClean="0"/>
              <a:t>           •  Direction of replication fork,  leading strand • , lagging strand, Okazaki fragments</a:t>
            </a:r>
          </a:p>
          <a:p>
            <a:r>
              <a:rPr lang="en-US" sz="1400" dirty="0" smtClean="0"/>
              <a:t>           • H bonds, covalent bonds    • old strands, new strands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</a:p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5486400" y="3352800"/>
            <a:ext cx="1666673" cy="118371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02667" y="3626963"/>
            <a:ext cx="304800" cy="3523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485467" y="4536518"/>
            <a:ext cx="914400" cy="8095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49</Words>
  <Application>Microsoft Macintosh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WUSD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Marybeth Fenton</dc:creator>
  <cp:lastModifiedBy>Marybeth Fenton</cp:lastModifiedBy>
  <cp:revision>8</cp:revision>
  <cp:lastPrinted>2015-04-09T18:25:04Z</cp:lastPrinted>
  <dcterms:created xsi:type="dcterms:W3CDTF">2015-04-09T18:21:41Z</dcterms:created>
  <dcterms:modified xsi:type="dcterms:W3CDTF">2015-04-09T18:57:24Z</dcterms:modified>
</cp:coreProperties>
</file>