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22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41D26-5D3F-DE43-B796-35FEBA5E767D}" type="datetimeFigureOut">
              <a:rPr lang="en-US" smtClean="0"/>
              <a:t>4/23/19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25661-495F-0C40-91BF-748835D08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92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41D26-5D3F-DE43-B796-35FEBA5E767D}" type="datetimeFigureOut">
              <a:rPr lang="en-US" smtClean="0"/>
              <a:t>4/23/19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25661-495F-0C40-91BF-748835D08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02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41D26-5D3F-DE43-B796-35FEBA5E767D}" type="datetimeFigureOut">
              <a:rPr lang="en-US" smtClean="0"/>
              <a:t>4/23/19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25661-495F-0C40-91BF-748835D08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60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41D26-5D3F-DE43-B796-35FEBA5E767D}" type="datetimeFigureOut">
              <a:rPr lang="en-US" smtClean="0"/>
              <a:t>4/23/19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25661-495F-0C40-91BF-748835D08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34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41D26-5D3F-DE43-B796-35FEBA5E767D}" type="datetimeFigureOut">
              <a:rPr lang="en-US" smtClean="0"/>
              <a:t>4/23/19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25661-495F-0C40-91BF-748835D08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92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41D26-5D3F-DE43-B796-35FEBA5E767D}" type="datetimeFigureOut">
              <a:rPr lang="en-US" smtClean="0"/>
              <a:t>4/23/19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25661-495F-0C40-91BF-748835D08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86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41D26-5D3F-DE43-B796-35FEBA5E767D}" type="datetimeFigureOut">
              <a:rPr lang="en-US" smtClean="0"/>
              <a:t>4/23/19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25661-495F-0C40-91BF-748835D08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15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41D26-5D3F-DE43-B796-35FEBA5E767D}" type="datetimeFigureOut">
              <a:rPr lang="en-US" smtClean="0"/>
              <a:t>4/23/19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25661-495F-0C40-91BF-748835D08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994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41D26-5D3F-DE43-B796-35FEBA5E767D}" type="datetimeFigureOut">
              <a:rPr lang="en-US" smtClean="0"/>
              <a:t>4/23/19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25661-495F-0C40-91BF-748835D08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673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41D26-5D3F-DE43-B796-35FEBA5E767D}" type="datetimeFigureOut">
              <a:rPr lang="en-US" smtClean="0"/>
              <a:t>4/23/19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25661-495F-0C40-91BF-748835D08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631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41D26-5D3F-DE43-B796-35FEBA5E767D}" type="datetimeFigureOut">
              <a:rPr lang="en-US" smtClean="0"/>
              <a:t>4/23/19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25661-495F-0C40-91BF-748835D08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374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41D26-5D3F-DE43-B796-35FEBA5E767D}" type="datetimeFigureOut">
              <a:rPr lang="en-US" smtClean="0"/>
              <a:t>4/23/19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25661-495F-0C40-91BF-748835D08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712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4"/>
          <p:cNvSpPr>
            <a:spLocks noChangeArrowheads="1"/>
          </p:cNvSpPr>
          <p:nvPr/>
        </p:nvSpPr>
        <p:spPr bwMode="auto">
          <a:xfrm>
            <a:off x="5867400" y="1066800"/>
            <a:ext cx="1600200" cy="381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4" name="Rectangle 5"/>
          <p:cNvSpPr>
            <a:spLocks noChangeArrowheads="1"/>
          </p:cNvSpPr>
          <p:nvPr/>
        </p:nvSpPr>
        <p:spPr bwMode="auto">
          <a:xfrm>
            <a:off x="1447800" y="3352800"/>
            <a:ext cx="990600" cy="381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7"/>
          <p:cNvSpPr>
            <a:spLocks noChangeArrowheads="1"/>
          </p:cNvSpPr>
          <p:nvPr/>
        </p:nvSpPr>
        <p:spPr bwMode="auto">
          <a:xfrm>
            <a:off x="3886200" y="3733800"/>
            <a:ext cx="990600" cy="381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Rectangle 8"/>
          <p:cNvSpPr>
            <a:spLocks noChangeArrowheads="1"/>
          </p:cNvSpPr>
          <p:nvPr/>
        </p:nvSpPr>
        <p:spPr bwMode="auto">
          <a:xfrm>
            <a:off x="2667000" y="4724400"/>
            <a:ext cx="990600" cy="381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Rectangle 9"/>
          <p:cNvSpPr>
            <a:spLocks noChangeArrowheads="1"/>
          </p:cNvSpPr>
          <p:nvPr/>
        </p:nvSpPr>
        <p:spPr bwMode="auto">
          <a:xfrm>
            <a:off x="6477000" y="2514600"/>
            <a:ext cx="990600" cy="381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Rectangle 10"/>
          <p:cNvSpPr>
            <a:spLocks noChangeArrowheads="1"/>
          </p:cNvSpPr>
          <p:nvPr/>
        </p:nvSpPr>
        <p:spPr bwMode="auto">
          <a:xfrm>
            <a:off x="4114800" y="2514600"/>
            <a:ext cx="990600" cy="381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12"/>
          <p:cNvSpPr>
            <a:spLocks noChangeArrowheads="1"/>
          </p:cNvSpPr>
          <p:nvPr/>
        </p:nvSpPr>
        <p:spPr bwMode="auto">
          <a:xfrm>
            <a:off x="6477000" y="3657600"/>
            <a:ext cx="990600" cy="381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Rectangle 13"/>
          <p:cNvSpPr>
            <a:spLocks noChangeArrowheads="1"/>
          </p:cNvSpPr>
          <p:nvPr/>
        </p:nvSpPr>
        <p:spPr bwMode="auto">
          <a:xfrm>
            <a:off x="4267200" y="4876800"/>
            <a:ext cx="990600" cy="381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Rectangle 16"/>
          <p:cNvSpPr>
            <a:spLocks noChangeArrowheads="1"/>
          </p:cNvSpPr>
          <p:nvPr/>
        </p:nvSpPr>
        <p:spPr bwMode="auto">
          <a:xfrm>
            <a:off x="3429000" y="1066800"/>
            <a:ext cx="1371600" cy="381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Rectangle 23"/>
          <p:cNvSpPr>
            <a:spLocks noChangeArrowheads="1"/>
          </p:cNvSpPr>
          <p:nvPr/>
        </p:nvSpPr>
        <p:spPr bwMode="auto">
          <a:xfrm>
            <a:off x="5867400" y="1143000"/>
            <a:ext cx="1539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Aerobic Respiration</a:t>
            </a:r>
          </a:p>
        </p:txBody>
      </p:sp>
      <p:sp>
        <p:nvSpPr>
          <p:cNvPr id="13323" name="Rectangle 24"/>
          <p:cNvSpPr>
            <a:spLocks noChangeArrowheads="1"/>
          </p:cNvSpPr>
          <p:nvPr/>
        </p:nvSpPr>
        <p:spPr bwMode="auto">
          <a:xfrm>
            <a:off x="4953000" y="457200"/>
            <a:ext cx="76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200"/>
              <a:t>takes place in the</a:t>
            </a:r>
            <a:endParaRPr lang="en-US"/>
          </a:p>
        </p:txBody>
      </p:sp>
      <p:sp>
        <p:nvSpPr>
          <p:cNvPr id="13324" name="Line 26"/>
          <p:cNvSpPr>
            <a:spLocks noChangeShapeType="1"/>
          </p:cNvSpPr>
          <p:nvPr/>
        </p:nvSpPr>
        <p:spPr bwMode="auto">
          <a:xfrm flipH="1">
            <a:off x="4876800" y="1143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Rectangle 29"/>
          <p:cNvSpPr>
            <a:spLocks noChangeArrowheads="1"/>
          </p:cNvSpPr>
          <p:nvPr/>
        </p:nvSpPr>
        <p:spPr bwMode="auto">
          <a:xfrm>
            <a:off x="6934200" y="1676400"/>
            <a:ext cx="106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200"/>
              <a:t>Causes the oxidation of</a:t>
            </a:r>
            <a:endParaRPr lang="en-US"/>
          </a:p>
        </p:txBody>
      </p:sp>
      <p:sp>
        <p:nvSpPr>
          <p:cNvPr id="13326" name="Line 32"/>
          <p:cNvSpPr>
            <a:spLocks noChangeShapeType="1"/>
          </p:cNvSpPr>
          <p:nvPr/>
        </p:nvSpPr>
        <p:spPr bwMode="auto">
          <a:xfrm>
            <a:off x="6858000" y="1600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35"/>
          <p:cNvSpPr>
            <a:spLocks noChangeShapeType="1"/>
          </p:cNvSpPr>
          <p:nvPr/>
        </p:nvSpPr>
        <p:spPr bwMode="auto">
          <a:xfrm flipH="1">
            <a:off x="5181600" y="2590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Rectangle 37"/>
          <p:cNvSpPr>
            <a:spLocks noChangeArrowheads="1"/>
          </p:cNvSpPr>
          <p:nvPr/>
        </p:nvSpPr>
        <p:spPr bwMode="auto">
          <a:xfrm>
            <a:off x="4648200" y="297180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200"/>
              <a:t>entering the Krebs cycle as </a:t>
            </a:r>
          </a:p>
        </p:txBody>
      </p:sp>
      <p:sp>
        <p:nvSpPr>
          <p:cNvPr id="13329" name="Rectangle 38"/>
          <p:cNvSpPr>
            <a:spLocks noChangeArrowheads="1"/>
          </p:cNvSpPr>
          <p:nvPr/>
        </p:nvSpPr>
        <p:spPr bwMode="auto">
          <a:xfrm>
            <a:off x="7010400" y="30480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200"/>
              <a:t>ultimately reducing</a:t>
            </a:r>
            <a:endParaRPr lang="en-US"/>
          </a:p>
        </p:txBody>
      </p:sp>
      <p:sp>
        <p:nvSpPr>
          <p:cNvPr id="13330" name="Line 40"/>
          <p:cNvSpPr>
            <a:spLocks noChangeShapeType="1"/>
          </p:cNvSpPr>
          <p:nvPr/>
        </p:nvSpPr>
        <p:spPr bwMode="auto">
          <a:xfrm>
            <a:off x="4495800" y="3048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41"/>
          <p:cNvSpPr>
            <a:spLocks noChangeShapeType="1"/>
          </p:cNvSpPr>
          <p:nvPr/>
        </p:nvSpPr>
        <p:spPr bwMode="auto">
          <a:xfrm flipH="1">
            <a:off x="2438400" y="27432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42"/>
          <p:cNvSpPr>
            <a:spLocks noChangeArrowheads="1"/>
          </p:cNvSpPr>
          <p:nvPr/>
        </p:nvSpPr>
        <p:spPr bwMode="auto">
          <a:xfrm>
            <a:off x="2667000" y="4191000"/>
            <a:ext cx="10493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reacting with</a:t>
            </a:r>
            <a:endParaRPr lang="en-US"/>
          </a:p>
        </p:txBody>
      </p:sp>
      <p:sp>
        <p:nvSpPr>
          <p:cNvPr id="13333" name="Line 44"/>
          <p:cNvSpPr>
            <a:spLocks noChangeShapeType="1"/>
          </p:cNvSpPr>
          <p:nvPr/>
        </p:nvSpPr>
        <p:spPr bwMode="auto">
          <a:xfrm flipH="1">
            <a:off x="3276600" y="41910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4" name="Line 45"/>
          <p:cNvSpPr>
            <a:spLocks noChangeShapeType="1"/>
          </p:cNvSpPr>
          <p:nvPr/>
        </p:nvSpPr>
        <p:spPr bwMode="auto">
          <a:xfrm>
            <a:off x="4343400" y="42672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5" name="Line 46"/>
          <p:cNvSpPr>
            <a:spLocks noChangeShapeType="1"/>
          </p:cNvSpPr>
          <p:nvPr/>
        </p:nvSpPr>
        <p:spPr bwMode="auto">
          <a:xfrm>
            <a:off x="6858000" y="2971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6" name="Line 49"/>
          <p:cNvSpPr>
            <a:spLocks noChangeShapeType="1"/>
          </p:cNvSpPr>
          <p:nvPr/>
        </p:nvSpPr>
        <p:spPr bwMode="auto">
          <a:xfrm>
            <a:off x="4953000" y="41148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7" name="Rectangle 50"/>
          <p:cNvSpPr>
            <a:spLocks noChangeArrowheads="1"/>
          </p:cNvSpPr>
          <p:nvPr/>
        </p:nvSpPr>
        <p:spPr bwMode="auto">
          <a:xfrm>
            <a:off x="5562600" y="4876800"/>
            <a:ext cx="990600" cy="381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8" name="Rectangle 51"/>
          <p:cNvSpPr>
            <a:spLocks noChangeArrowheads="1"/>
          </p:cNvSpPr>
          <p:nvPr/>
        </p:nvSpPr>
        <p:spPr bwMode="auto">
          <a:xfrm>
            <a:off x="3810000" y="9906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3339" name="Rectangle 52"/>
          <p:cNvSpPr>
            <a:spLocks noChangeArrowheads="1"/>
          </p:cNvSpPr>
          <p:nvPr/>
        </p:nvSpPr>
        <p:spPr bwMode="auto">
          <a:xfrm flipH="1">
            <a:off x="6705600" y="2438400"/>
            <a:ext cx="60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13340" name="Rectangle 53"/>
          <p:cNvSpPr>
            <a:spLocks noChangeArrowheads="1"/>
          </p:cNvSpPr>
          <p:nvPr/>
        </p:nvSpPr>
        <p:spPr bwMode="auto">
          <a:xfrm>
            <a:off x="6781800" y="36576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13341" name="Rectangle 54"/>
          <p:cNvSpPr>
            <a:spLocks noChangeArrowheads="1"/>
          </p:cNvSpPr>
          <p:nvPr/>
        </p:nvSpPr>
        <p:spPr bwMode="auto">
          <a:xfrm>
            <a:off x="4419600" y="24384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13342" name="Rectangle 55"/>
          <p:cNvSpPr>
            <a:spLocks noChangeArrowheads="1"/>
          </p:cNvSpPr>
          <p:nvPr/>
        </p:nvSpPr>
        <p:spPr bwMode="auto">
          <a:xfrm>
            <a:off x="1676400" y="33528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13343" name="Rectangle 56"/>
          <p:cNvSpPr>
            <a:spLocks noChangeArrowheads="1"/>
          </p:cNvSpPr>
          <p:nvPr/>
        </p:nvSpPr>
        <p:spPr bwMode="auto">
          <a:xfrm>
            <a:off x="4114800" y="37338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13344" name="Rectangle 57"/>
          <p:cNvSpPr>
            <a:spLocks noChangeArrowheads="1"/>
          </p:cNvSpPr>
          <p:nvPr/>
        </p:nvSpPr>
        <p:spPr bwMode="auto">
          <a:xfrm>
            <a:off x="5791200" y="48768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G</a:t>
            </a:r>
          </a:p>
        </p:txBody>
      </p:sp>
      <p:sp>
        <p:nvSpPr>
          <p:cNvPr id="13345" name="Rectangle 58"/>
          <p:cNvSpPr>
            <a:spLocks noChangeArrowheads="1"/>
          </p:cNvSpPr>
          <p:nvPr/>
        </p:nvSpPr>
        <p:spPr bwMode="auto">
          <a:xfrm>
            <a:off x="2971800" y="47244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13346" name="Rectangle 59"/>
          <p:cNvSpPr>
            <a:spLocks noChangeArrowheads="1"/>
          </p:cNvSpPr>
          <p:nvPr/>
        </p:nvSpPr>
        <p:spPr bwMode="auto">
          <a:xfrm>
            <a:off x="4495800" y="48768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I</a:t>
            </a:r>
          </a:p>
        </p:txBody>
      </p:sp>
      <p:sp>
        <p:nvSpPr>
          <p:cNvPr id="13347" name="Rectangle 60"/>
          <p:cNvSpPr>
            <a:spLocks noChangeArrowheads="1"/>
          </p:cNvSpPr>
          <p:nvPr/>
        </p:nvSpPr>
        <p:spPr bwMode="auto">
          <a:xfrm>
            <a:off x="3886200" y="5715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J</a:t>
            </a:r>
          </a:p>
        </p:txBody>
      </p:sp>
      <p:sp>
        <p:nvSpPr>
          <p:cNvPr id="13348" name="TextBox 1"/>
          <p:cNvSpPr txBox="1">
            <a:spLocks noChangeArrowheads="1"/>
          </p:cNvSpPr>
          <p:nvPr/>
        </p:nvSpPr>
        <p:spPr bwMode="auto">
          <a:xfrm>
            <a:off x="5257800" y="2057400"/>
            <a:ext cx="1152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1200"/>
              <a:t>modified In glycolysis to</a:t>
            </a:r>
          </a:p>
        </p:txBody>
      </p:sp>
      <p:sp>
        <p:nvSpPr>
          <p:cNvPr id="13349" name="TextBox 2"/>
          <p:cNvSpPr txBox="1">
            <a:spLocks noChangeArrowheads="1"/>
          </p:cNvSpPr>
          <p:nvPr/>
        </p:nvSpPr>
        <p:spPr bwMode="auto">
          <a:xfrm>
            <a:off x="2514600" y="2438400"/>
            <a:ext cx="10255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1200"/>
              <a:t>yielding an energy net of </a:t>
            </a:r>
          </a:p>
        </p:txBody>
      </p:sp>
      <p:sp>
        <p:nvSpPr>
          <p:cNvPr id="13350" name="TextBox 4"/>
          <p:cNvSpPr txBox="1">
            <a:spLocks noChangeArrowheads="1"/>
          </p:cNvSpPr>
          <p:nvPr/>
        </p:nvSpPr>
        <p:spPr bwMode="auto">
          <a:xfrm>
            <a:off x="4419600" y="4191000"/>
            <a:ext cx="914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1200"/>
              <a:t>producing for the ETC</a:t>
            </a:r>
          </a:p>
        </p:txBody>
      </p:sp>
      <p:sp>
        <p:nvSpPr>
          <p:cNvPr id="13351" name="Rectangle 13"/>
          <p:cNvSpPr>
            <a:spLocks noChangeArrowheads="1"/>
          </p:cNvSpPr>
          <p:nvPr/>
        </p:nvSpPr>
        <p:spPr bwMode="auto">
          <a:xfrm>
            <a:off x="3429000" y="5791200"/>
            <a:ext cx="990600" cy="381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2" name="Line 44"/>
          <p:cNvSpPr>
            <a:spLocks noChangeShapeType="1"/>
          </p:cNvSpPr>
          <p:nvPr/>
        </p:nvSpPr>
        <p:spPr bwMode="auto">
          <a:xfrm flipH="1">
            <a:off x="3886200" y="4267200"/>
            <a:ext cx="304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3" name="TextBox 5"/>
          <p:cNvSpPr txBox="1">
            <a:spLocks noChangeArrowheads="1"/>
          </p:cNvSpPr>
          <p:nvPr/>
        </p:nvSpPr>
        <p:spPr bwMode="auto">
          <a:xfrm>
            <a:off x="2971800" y="5257800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1200"/>
              <a:t>generating as waste</a:t>
            </a:r>
          </a:p>
        </p:txBody>
      </p:sp>
    </p:spTree>
    <p:extLst>
      <p:ext uri="{BB962C8B-B14F-4D97-AF65-F5344CB8AC3E}">
        <p14:creationId xmlns:p14="http://schemas.microsoft.com/office/powerpoint/2010/main" val="288145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12571" y="2794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804" y="1794050"/>
            <a:ext cx="6985264" cy="3039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695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45</Words>
  <Application>Microsoft Macintosh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Marybeth Fenton</cp:lastModifiedBy>
  <cp:revision>34</cp:revision>
  <cp:lastPrinted>2014-02-24T07:50:47Z</cp:lastPrinted>
  <dcterms:created xsi:type="dcterms:W3CDTF">2014-02-24T03:38:10Z</dcterms:created>
  <dcterms:modified xsi:type="dcterms:W3CDTF">2019-04-23T17:42:09Z</dcterms:modified>
</cp:coreProperties>
</file>